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5" r:id="rId2"/>
    <p:sldId id="376" r:id="rId3"/>
    <p:sldId id="392" r:id="rId4"/>
    <p:sldId id="393" r:id="rId5"/>
    <p:sldId id="377" r:id="rId6"/>
    <p:sldId id="394" r:id="rId7"/>
    <p:sldId id="378" r:id="rId8"/>
    <p:sldId id="395" r:id="rId9"/>
    <p:sldId id="379" r:id="rId10"/>
    <p:sldId id="396" r:id="rId11"/>
    <p:sldId id="380" r:id="rId12"/>
    <p:sldId id="398" r:id="rId13"/>
    <p:sldId id="382" r:id="rId14"/>
    <p:sldId id="426" r:id="rId15"/>
    <p:sldId id="427" r:id="rId16"/>
    <p:sldId id="383" r:id="rId17"/>
    <p:sldId id="400" r:id="rId18"/>
    <p:sldId id="384" r:id="rId19"/>
    <p:sldId id="401" r:id="rId20"/>
    <p:sldId id="402" r:id="rId21"/>
    <p:sldId id="385" r:id="rId22"/>
    <p:sldId id="403" r:id="rId23"/>
    <p:sldId id="386" r:id="rId24"/>
    <p:sldId id="262" r:id="rId25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6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1858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22/04/62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52353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4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555A-2259-4850-9E1F-863AB2EEB332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C85-CBA4-47F4-BCBF-D1B184A64FA9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AD3E-1EE8-4A69-AB08-095656D878BE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B4F0-9DC9-4259-8F92-FF927F13FC03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12568" cy="365125"/>
          </a:xfrm>
        </p:spPr>
        <p:txBody>
          <a:bodyPr/>
          <a:lstStyle>
            <a:lvl1pPr>
              <a:defRPr sz="1400" b="0" i="1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rgbClr val="898989"/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85BB-4B3E-4225-A82F-06F2D35D3144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BA74-E4C1-45A8-946D-F8E39C3B9905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F56-D28E-493E-89C8-0A5DCB1FAAB1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EA5-8FA6-4079-A90A-8245937BFCDA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56CE-A9B7-4FF6-A531-65CFD2BED602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C179-985D-4BDF-A1F6-81883CF2CB2E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2E4A-FC2D-4632-8660-BE04CA416C63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56AA-0F66-4D86-8AC2-6EEC7A09843A}" type="datetime1">
              <a:rPr lang="th-TH" smtClean="0"/>
              <a:pPr/>
              <a:t>22/04/62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Architecture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11958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IV</a:t>
            </a:r>
          </a:p>
          <a:p>
            <a:r>
              <a:rPr lang="en-US" dirty="0">
                <a:solidFill>
                  <a:schemeClr val="tx1"/>
                </a:solidFill>
              </a:rPr>
              <a:t>BUS System for Registers and Arithmetic Circuits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50" y="404659"/>
            <a:ext cx="1943100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D13BC-9625-4128-A9C6-8D6A8C5B5743}"/>
              </a:ext>
            </a:extLst>
          </p:cNvPr>
          <p:cNvSpPr txBox="1"/>
          <p:nvPr/>
        </p:nvSpPr>
        <p:spPr>
          <a:xfrm>
            <a:off x="1" y="63347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Department of Computer Science, Faculty of Science, Chiang Mai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Line with Three State-Buffers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outputs of four buffers are connected together to form a single bus line.</a:t>
            </a:r>
          </a:p>
          <a:p>
            <a:r>
              <a:rPr lang="en-US" dirty="0"/>
              <a:t>The control inputs to the buffers determine which of the four normal inputs will communicate with the bus line.</a:t>
            </a:r>
          </a:p>
          <a:p>
            <a:r>
              <a:rPr lang="en-US" dirty="0"/>
              <a:t>No more than one buffer may be in the active state at any given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666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Line with Three State-Buffers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6" name="Content Placeholder 7" descr="figure 4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184" y="1192112"/>
            <a:ext cx="6961632" cy="4901184"/>
          </a:xfrm>
        </p:spPr>
      </p:pic>
    </p:spTree>
    <p:extLst>
      <p:ext uri="{BB962C8B-B14F-4D97-AF65-F5344CB8AC3E}">
        <p14:creationId xmlns:p14="http://schemas.microsoft.com/office/powerpoint/2010/main" val="369675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digital circuit that generates the arithmetic sum of two binary numbers of any length is called a binary adder.</a:t>
            </a:r>
          </a:p>
          <a:p>
            <a:r>
              <a:rPr lang="en-US" dirty="0"/>
              <a:t>The binary adder is constructed with full-adder circuits connected in cascade, with the output carry from one full-adder connected to the input carry of the next full-adder.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765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Binary Adder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6" name="Content Placeholder 7" descr="figure 4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814" y="2308860"/>
            <a:ext cx="8310372" cy="2240280"/>
          </a:xfrm>
        </p:spPr>
      </p:pic>
    </p:spTree>
    <p:extLst>
      <p:ext uri="{BB962C8B-B14F-4D97-AF65-F5344CB8AC3E}">
        <p14:creationId xmlns:p14="http://schemas.microsoft.com/office/powerpoint/2010/main" val="380227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Adder-Subtractor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M = 0 the circuit is and adder and when M = 1 the circuit becomes a subtractor.</a:t>
            </a:r>
          </a:p>
          <a:p>
            <a:r>
              <a:rPr lang="en-US" dirty="0"/>
              <a:t>Each exclusive-OR gate receives input M and one of the inputs of B.</a:t>
            </a:r>
          </a:p>
          <a:p>
            <a:r>
              <a:rPr lang="en-US" dirty="0"/>
              <a:t>When M = 0, we have B ex-OR with 0 equal to B.</a:t>
            </a:r>
          </a:p>
          <a:p>
            <a:r>
              <a:rPr lang="en-US" dirty="0"/>
              <a:t>The full-adders receive the value of B, the input carry is 0, and the circuit performs A plus B.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212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Adder-Subtractor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 = 1, we have B ex-OR with 1 = B’ and C</a:t>
            </a:r>
            <a:r>
              <a:rPr lang="en-US" baseline="-25000" dirty="0"/>
              <a:t>0</a:t>
            </a:r>
            <a:r>
              <a:rPr lang="en-US" dirty="0"/>
              <a:t> = 1.</a:t>
            </a:r>
          </a:p>
          <a:p>
            <a:r>
              <a:rPr lang="en-US" dirty="0"/>
              <a:t>The B inputs are all complemented and a 1 is added </a:t>
            </a:r>
          </a:p>
          <a:p>
            <a:pPr marL="0" indent="0">
              <a:buNone/>
            </a:pPr>
            <a:r>
              <a:rPr lang="en-US" dirty="0"/>
              <a:t>    through the input carry.</a:t>
            </a:r>
          </a:p>
          <a:p>
            <a:r>
              <a:rPr lang="en-US" dirty="0"/>
              <a:t>The circuit performs the operation A – B.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176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Adder-Subtractor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6" name="Content Placeholder 7" descr="figure 4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468" y="1551432"/>
            <a:ext cx="8513064" cy="3755136"/>
          </a:xfrm>
        </p:spPr>
      </p:pic>
    </p:spTree>
    <p:extLst>
      <p:ext uri="{BB962C8B-B14F-4D97-AF65-F5344CB8AC3E}">
        <p14:creationId xmlns:p14="http://schemas.microsoft.com/office/powerpoint/2010/main" val="66392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Binary Incrementer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 of the inputs to the least significant half-adder is connected to logic-1 and the other input is connected to the least significant bit of the number to be incremented.</a:t>
            </a:r>
          </a:p>
          <a:p>
            <a:r>
              <a:rPr lang="en-US" dirty="0"/>
              <a:t>The output carry from one half-adder is connected to one of the inputs of the next-higher-order half-adder.</a:t>
            </a:r>
          </a:p>
          <a:p>
            <a:r>
              <a:rPr lang="en-US" dirty="0"/>
              <a:t>The circuit receives the four bits from A</a:t>
            </a:r>
            <a:r>
              <a:rPr lang="en-US" baseline="-25000" dirty="0"/>
              <a:t>0</a:t>
            </a:r>
            <a:r>
              <a:rPr lang="en-US" dirty="0"/>
              <a:t> through A</a:t>
            </a:r>
            <a:r>
              <a:rPr lang="en-US" baseline="-25000" dirty="0"/>
              <a:t>3</a:t>
            </a:r>
            <a:r>
              <a:rPr lang="en-US" dirty="0"/>
              <a:t>, adds one to it. And generates the incremented outputs in S</a:t>
            </a:r>
            <a:r>
              <a:rPr lang="en-US" baseline="-25000" dirty="0"/>
              <a:t>0</a:t>
            </a:r>
            <a:r>
              <a:rPr lang="en-US" dirty="0"/>
              <a:t> through S</a:t>
            </a:r>
            <a:r>
              <a:rPr lang="en-US" baseline="-25000" dirty="0"/>
              <a:t>3</a:t>
            </a:r>
            <a:r>
              <a:rPr lang="en-US" dirty="0"/>
              <a:t>.</a:t>
            </a:r>
          </a:p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929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Binary Incrementer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6" name="Content Placeholder 7" descr="figure 4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568" y="1583436"/>
            <a:ext cx="6912864" cy="3691128"/>
          </a:xfrm>
        </p:spPr>
      </p:pic>
    </p:spTree>
    <p:extLst>
      <p:ext uri="{BB962C8B-B14F-4D97-AF65-F5344CB8AC3E}">
        <p14:creationId xmlns:p14="http://schemas.microsoft.com/office/powerpoint/2010/main" val="2170412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Arithmetic Circuit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has four full-adder circuits that constitute the 4-bit adder and four multiplexers for choosing different operations.</a:t>
            </a:r>
          </a:p>
          <a:p>
            <a:r>
              <a:rPr lang="en-US" dirty="0"/>
              <a:t>There are two 4-bit inputs A and B and a 4-bit output D.</a:t>
            </a:r>
          </a:p>
          <a:p>
            <a:r>
              <a:rPr lang="en-US" dirty="0"/>
              <a:t>The four inputs from A go directly to the X inputs of the binary adder.</a:t>
            </a:r>
          </a:p>
          <a:p>
            <a:r>
              <a:rPr lang="en-US" dirty="0"/>
              <a:t>Each of the four inputs from B are connected to the data inputs of the multiplexers.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054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 and Memory Transfers</a:t>
            </a:r>
          </a:p>
          <a:p>
            <a:r>
              <a:rPr lang="en-US" dirty="0"/>
              <a:t>Binary Adder</a:t>
            </a:r>
          </a:p>
          <a:p>
            <a:r>
              <a:rPr lang="en-US" dirty="0"/>
              <a:t>Binary Adder-Subtractor</a:t>
            </a:r>
          </a:p>
          <a:p>
            <a:r>
              <a:rPr lang="en-US" dirty="0"/>
              <a:t>Binary Incrementer</a:t>
            </a:r>
          </a:p>
          <a:p>
            <a:r>
              <a:rPr lang="en-US" dirty="0"/>
              <a:t>Arithmetic Circuit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006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Arithmetic Circuit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 multiplexers data inputs also receive the complement of B.</a:t>
            </a:r>
          </a:p>
          <a:p>
            <a:r>
              <a:rPr lang="en-US" dirty="0"/>
              <a:t>The other two data inputs are connected to logic-0 and logic-1.</a:t>
            </a:r>
          </a:p>
          <a:p>
            <a:r>
              <a:rPr lang="en-US" dirty="0"/>
              <a:t>The four multiplexers are controlled by two selection inputs,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  <a:p>
            <a:r>
              <a:rPr lang="en-US" dirty="0"/>
              <a:t>The input carry C</a:t>
            </a:r>
            <a:r>
              <a:rPr lang="en-US" baseline="-25000" dirty="0"/>
              <a:t>in</a:t>
            </a:r>
            <a:r>
              <a:rPr lang="en-US" dirty="0"/>
              <a:t> goes to the carry input of the FA n the least significant position.</a:t>
            </a:r>
          </a:p>
          <a:p>
            <a:r>
              <a:rPr lang="en-US" dirty="0"/>
              <a:t>The other carries are connected from one stage to the next.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7503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6" name="Content Placeholder 7" descr="figure 4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8034" y="243728"/>
            <a:ext cx="4867933" cy="62096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796" y="31434"/>
            <a:ext cx="3672408" cy="445238"/>
          </a:xfrm>
        </p:spPr>
        <p:txBody>
          <a:bodyPr>
            <a:noAutofit/>
          </a:bodyPr>
          <a:lstStyle/>
          <a:p>
            <a:r>
              <a:rPr lang="en-US" sz="2400" dirty="0"/>
              <a:t>4-Bit</a:t>
            </a:r>
            <a:r>
              <a:rPr lang="th-TH" sz="2400" dirty="0"/>
              <a:t> </a:t>
            </a:r>
            <a:r>
              <a:rPr lang="en-US" sz="2400" dirty="0"/>
              <a:t>Arithmetic</a:t>
            </a:r>
            <a:r>
              <a:rPr lang="th-TH" sz="2400" dirty="0"/>
              <a:t> </a:t>
            </a:r>
            <a:r>
              <a:rPr lang="en-US" sz="2400" dirty="0"/>
              <a:t>Circuit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18588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Circuit Function Table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output of the binary adder is calculated from the following arithmetic sum:</a:t>
            </a:r>
          </a:p>
          <a:p>
            <a:pPr marL="457200" lvl="1" indent="0" algn="ctr">
              <a:buNone/>
            </a:pPr>
            <a:r>
              <a:rPr lang="en-US" dirty="0"/>
              <a:t>D = A + Y + C</a:t>
            </a:r>
            <a:r>
              <a:rPr lang="en-US" baseline="-25000" dirty="0"/>
              <a:t>in</a:t>
            </a:r>
          </a:p>
          <a:p>
            <a:r>
              <a:rPr lang="en-US" dirty="0"/>
              <a:t> A is the 4-bit binary number at the X inputs and Y is the 4-bit binary number at the Y inputs of the binary adder. C</a:t>
            </a:r>
            <a:r>
              <a:rPr lang="en-US" baseline="-25000" dirty="0"/>
              <a:t>in</a:t>
            </a:r>
            <a:r>
              <a:rPr lang="en-US" dirty="0"/>
              <a:t> is the input carry, which can be equal to 0 or 1.</a:t>
            </a:r>
          </a:p>
          <a:p>
            <a:r>
              <a:rPr lang="en-US" dirty="0"/>
              <a:t>By controlling the value of Y with the two selection inputs S1 and S0 and making C</a:t>
            </a:r>
            <a:r>
              <a:rPr lang="en-US" baseline="-25000" dirty="0"/>
              <a:t>in</a:t>
            </a:r>
            <a:r>
              <a:rPr lang="en-US" dirty="0"/>
              <a:t> equal to 0 or 1, it is possible to generate the eight arithmetic microoperations.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248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Circuit Function Table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6" name="Content Placeholder 9" descr="table 4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032" y="1502664"/>
            <a:ext cx="8631936" cy="3852672"/>
          </a:xfrm>
        </p:spPr>
      </p:pic>
    </p:spTree>
    <p:extLst>
      <p:ext uri="{BB962C8B-B14F-4D97-AF65-F5344CB8AC3E}">
        <p14:creationId xmlns:p14="http://schemas.microsoft.com/office/powerpoint/2010/main" val="373699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Moris Mano, </a:t>
            </a:r>
            <a:r>
              <a:rPr lang="en-US" b="1" dirty="0"/>
              <a:t>Computer System Architecture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ed. NJ: Prentice Hall, 1992.</a:t>
            </a:r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24</a:t>
            </a:fld>
            <a:endParaRPr lang="th-TH" sz="2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0A831A-1594-4BA2-A860-ECD97182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12568" cy="365125"/>
          </a:xfrm>
        </p:spPr>
        <p:txBody>
          <a:bodyPr/>
          <a:lstStyle/>
          <a:p>
            <a:r>
              <a:rPr lang="en-US" dirty="0"/>
              <a:t>204231: Computer Organization and Architecture</a:t>
            </a:r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 and Memory Transfers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040560"/>
          </a:xfrm>
        </p:spPr>
        <p:txBody>
          <a:bodyPr>
            <a:normAutofit/>
          </a:bodyPr>
          <a:lstStyle/>
          <a:p>
            <a:r>
              <a:rPr lang="en-US" dirty="0"/>
              <a:t>An efficient scheme for transferring information between registers in a multiple-register configuration is a common bus system.</a:t>
            </a:r>
          </a:p>
          <a:p>
            <a:r>
              <a:rPr lang="en-US" dirty="0"/>
              <a:t>A bus structure consists of a set of common lines, one for each bit of a register, through which binary information is transferred one at a time.</a:t>
            </a:r>
          </a:p>
          <a:p>
            <a:r>
              <a:rPr lang="en-US" dirty="0"/>
              <a:t>Control signals determine which register is selected by the bus during each particular register transfer.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345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System for Four Registers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184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Each register has four bits, numbered 0 through 3.</a:t>
            </a:r>
          </a:p>
          <a:p>
            <a:r>
              <a:rPr lang="en-US" dirty="0"/>
              <a:t>The bus consists of four 4 x 1 multiplexers each having four data inputs, 0 through 3, and two selection inputs,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  <a:p>
            <a:r>
              <a:rPr lang="en-US" dirty="0"/>
              <a:t>We use labels to show the connections from the outputs of the registers to the inputs of the multiplexers.</a:t>
            </a:r>
          </a:p>
          <a:p>
            <a:r>
              <a:rPr lang="en-US" dirty="0"/>
              <a:t>The diagram show that the bits in the same significant position in each register are connected to the data inputs of one multiplexer to form one line of the bus.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606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/>
              <a:t>Bus System for Four Registers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6" name="Content Placeholder 7" descr="figure 4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953" y="836712"/>
            <a:ext cx="8534095" cy="5447995"/>
          </a:xfrm>
        </p:spPr>
      </p:pic>
    </p:spTree>
    <p:extLst>
      <p:ext uri="{BB962C8B-B14F-4D97-AF65-F5344CB8AC3E}">
        <p14:creationId xmlns:p14="http://schemas.microsoft.com/office/powerpoint/2010/main" val="345745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Selection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548166"/>
          </a:xfrm>
        </p:spPr>
        <p:txBody>
          <a:bodyPr>
            <a:normAutofit/>
          </a:bodyPr>
          <a:lstStyle/>
          <a:p>
            <a:r>
              <a:rPr lang="en-US" dirty="0"/>
              <a:t>The two selection lines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0</a:t>
            </a:r>
            <a:r>
              <a:rPr lang="en-US" dirty="0"/>
              <a:t> are connected to the selection inputs of all four multiplexers.</a:t>
            </a:r>
          </a:p>
          <a:p>
            <a:r>
              <a:rPr lang="en-US" dirty="0"/>
              <a:t>When S</a:t>
            </a:r>
            <a:r>
              <a:rPr lang="en-US" baseline="-25000" dirty="0"/>
              <a:t>1</a:t>
            </a:r>
            <a:r>
              <a:rPr lang="en-US" dirty="0"/>
              <a:t>S</a:t>
            </a:r>
            <a:r>
              <a:rPr lang="en-US" baseline="-25000" dirty="0"/>
              <a:t>0</a:t>
            </a:r>
            <a:r>
              <a:rPr lang="en-US" dirty="0"/>
              <a:t> = 00, the 0 data inputs of all four multiplexers are selected and applied to the outputs that form the bus.</a:t>
            </a:r>
          </a:p>
          <a:p>
            <a:r>
              <a:rPr lang="en-US" dirty="0"/>
              <a:t>This causes the bus lines to receive the content of register A since the outputs of this register are connected to the 0 data inputs of the multiplexers.</a:t>
            </a:r>
            <a:br>
              <a:rPr lang="en-US" dirty="0"/>
            </a:b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944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Table for Bus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6" name="Content Placeholder 9" descr="table 4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1552" y="2337816"/>
            <a:ext cx="4120896" cy="2182368"/>
          </a:xfrm>
        </p:spPr>
      </p:pic>
    </p:spTree>
    <p:extLst>
      <p:ext uri="{BB962C8B-B14F-4D97-AF65-F5344CB8AC3E}">
        <p14:creationId xmlns:p14="http://schemas.microsoft.com/office/powerpoint/2010/main" val="307872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Three-State Bus Buffers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distinguished from a normal buffer by having both a normal input and a control input.</a:t>
            </a:r>
          </a:p>
          <a:p>
            <a:r>
              <a:rPr lang="en-US" dirty="0"/>
              <a:t>The control input determines the output state.</a:t>
            </a:r>
          </a:p>
          <a:p>
            <a:r>
              <a:rPr lang="en-US" dirty="0"/>
              <a:t>When the control input is equal to 1, the output is enabled and the gate behaves like any conventional buffer, with the output equal to the normal input.</a:t>
            </a:r>
          </a:p>
          <a:p>
            <a:r>
              <a:rPr lang="en-US" dirty="0"/>
              <a:t>When the control input is 0, the output is disabled and the gate goes to a high-impedance state of a three-state gate provides a special feature not available in other gates.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657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Graphic Symbols for Three-State Buffer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6" name="Content Placeholder 7" descr="figure 4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652" y="2431542"/>
            <a:ext cx="8616696" cy="1994916"/>
          </a:xfrm>
        </p:spPr>
      </p:pic>
    </p:spTree>
    <p:extLst>
      <p:ext uri="{BB962C8B-B14F-4D97-AF65-F5344CB8AC3E}">
        <p14:creationId xmlns:p14="http://schemas.microsoft.com/office/powerpoint/2010/main" val="147681191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1125</Words>
  <Application>Microsoft Office PowerPoint</Application>
  <PresentationFormat>On-screen Show (4:3)</PresentationFormat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ชุดรูปแบบของ Office</vt:lpstr>
      <vt:lpstr>Computer Architecture</vt:lpstr>
      <vt:lpstr>Outline</vt:lpstr>
      <vt:lpstr>Bus and Memory Transfers</vt:lpstr>
      <vt:lpstr>Bus System for Four Registers</vt:lpstr>
      <vt:lpstr>Bus System for Four Registers</vt:lpstr>
      <vt:lpstr>Bus Selection</vt:lpstr>
      <vt:lpstr>Function Table for Bus</vt:lpstr>
      <vt:lpstr>Three-State Bus Buffers</vt:lpstr>
      <vt:lpstr>Graphic Symbols for Three-State Buffer</vt:lpstr>
      <vt:lpstr>Bus Line with Three State-Buffers</vt:lpstr>
      <vt:lpstr>Bus Line with Three State-Buffers</vt:lpstr>
      <vt:lpstr>Binary Adder</vt:lpstr>
      <vt:lpstr>4-bit Binary Adder</vt:lpstr>
      <vt:lpstr>4-bit Adder-Subtractor</vt:lpstr>
      <vt:lpstr>4-bit Adder-Subtractor</vt:lpstr>
      <vt:lpstr>4-bit Adder-Subtractor</vt:lpstr>
      <vt:lpstr>4-bit Binary Incrementer</vt:lpstr>
      <vt:lpstr>4-bit Binary Incrementer</vt:lpstr>
      <vt:lpstr>4-bit Arithmetic Circuit</vt:lpstr>
      <vt:lpstr>4-Bit Arithmetic Circuit</vt:lpstr>
      <vt:lpstr>4-Bit Arithmetic Circuit</vt:lpstr>
      <vt:lpstr>Arithmetic Circuit Function Table</vt:lpstr>
      <vt:lpstr>Arithmetic Circuit Function Table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subject>Part IV</dc:subject>
  <dc:creator>Chumphol Bunkhumpornpat</dc:creator>
  <cp:lastModifiedBy>CHUMPHOL BUNKHUMPORNPAT</cp:lastModifiedBy>
  <cp:revision>557</cp:revision>
  <cp:lastPrinted>2013-09-04T12:35:22Z</cp:lastPrinted>
  <dcterms:created xsi:type="dcterms:W3CDTF">2012-04-29T10:21:48Z</dcterms:created>
  <dcterms:modified xsi:type="dcterms:W3CDTF">2019-04-22T10:46:03Z</dcterms:modified>
</cp:coreProperties>
</file>